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60" r:id="rId3"/>
    <p:sldId id="257" r:id="rId4"/>
    <p:sldId id="258" r:id="rId5"/>
    <p:sldId id="261" r:id="rId6"/>
    <p:sldId id="259" r:id="rId7"/>
  </p:sldIdLst>
  <p:sldSz cx="12192000" cy="6858000"/>
  <p:notesSz cx="6858000" cy="9144000"/>
  <p:embeddedFontLst>
    <p:embeddedFont>
      <p:font typeface="Yu Gothic" panose="020B0400000000000000" pitchFamily="50" charset="-128"/>
      <p:regular r:id="rId9"/>
      <p:bold r:id="rId10"/>
    </p:embeddedFont>
    <p:embeddedFont>
      <p:font typeface="Montserrat" panose="00000500000000000000" pitchFamily="2" charset="0"/>
      <p:regular r:id="rId11"/>
      <p:bold r:id="rId12"/>
      <p:italic r:id="rId13"/>
      <p:boldItalic r:id="rId14"/>
    </p:embeddedFont>
    <p:embeddedFont>
      <p:font typeface="Noto Sans JP" panose="020B0200000000000000" pitchFamily="50" charset="-128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D7B65-42D4-450B-9722-23EC572775E3}" v="18" dt="2026-05-24T01:37:38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2" autoAdjust="0"/>
    <p:restoredTop sz="94660"/>
  </p:normalViewPr>
  <p:slideViewPr>
    <p:cSldViewPr snapToGrid="0">
      <p:cViewPr varScale="1">
        <p:scale>
          <a:sx n="59" d="100"/>
          <a:sy n="59" d="100"/>
        </p:scale>
        <p:origin x="99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font" Target="fonts/font1.fntdata"/><Relationship Id="rId10" Type="http://schemas.openxmlformats.org/officeDocument/2006/relationships/font" Target="fonts/font2.fntdata"/><Relationship Id="rId11" Type="http://schemas.openxmlformats.org/officeDocument/2006/relationships/font" Target="fonts/font3.fntdata"/><Relationship Id="rId12" Type="http://schemas.openxmlformats.org/officeDocument/2006/relationships/font" Target="fonts/font4.fntdata"/><Relationship Id="rId13" Type="http://schemas.openxmlformats.org/officeDocument/2006/relationships/font" Target="fonts/font5.fntdata"/><Relationship Id="rId14" Type="http://schemas.openxmlformats.org/officeDocument/2006/relationships/font" Target="fonts/font6.fntdata"/><Relationship Id="rId15" Type="http://schemas.openxmlformats.org/officeDocument/2006/relationships/font" Target="fonts/font7.fntdata"/><Relationship Id="rId16" Type="http://schemas.openxmlformats.org/officeDocument/2006/relationships/font" Target="fonts/font8.fntdata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Relationship Id="rId21" Type="http://schemas.microsoft.com/office/2016/11/relationships/changesInfo" Target="changesInfos/changesInfo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秀樹 前田" userId="a04cd027350c075a" providerId="LiveId" clId="{778B8DEC-6FD4-479D-8596-D0B2BB418884}"/>
    <pc:docChg chg="undo custSel addSld modSld sldOrd">
      <pc:chgData name="秀樹 前田" userId="a04cd027350c075a" providerId="LiveId" clId="{778B8DEC-6FD4-479D-8596-D0B2BB418884}" dt="2026-05-28T12:08:52.640" v="574" actId="207"/>
      <pc:docMkLst>
        <pc:docMk/>
      </pc:docMkLst>
      <pc:sldChg chg="addSp delSp modSp mod">
        <pc:chgData name="秀樹 前田" userId="a04cd027350c075a" providerId="LiveId" clId="{778B8DEC-6FD4-479D-8596-D0B2BB418884}" dt="2026-05-24T01:50:48.251" v="569" actId="14100"/>
        <pc:sldMkLst>
          <pc:docMk/>
          <pc:sldMk cId="0" sldId="256"/>
        </pc:sldMkLst>
        <pc:spChg chg="add mod">
          <ac:chgData name="秀樹 前田" userId="a04cd027350c075a" providerId="LiveId" clId="{778B8DEC-6FD4-479D-8596-D0B2BB418884}" dt="2026-05-24T00:37:12.079" v="265" actId="113"/>
          <ac:spMkLst>
            <pc:docMk/>
            <pc:sldMk cId="0" sldId="256"/>
            <ac:spMk id="2" creationId="{0DFCFF66-E246-AADB-7108-74C7EAF94A44}"/>
          </ac:spMkLst>
        </pc:spChg>
        <pc:spChg chg="add mod ord">
          <ac:chgData name="秀樹 前田" userId="a04cd027350c075a" providerId="LiveId" clId="{778B8DEC-6FD4-479D-8596-D0B2BB418884}" dt="2026-05-24T01:50:48.251" v="569" actId="14100"/>
          <ac:spMkLst>
            <pc:docMk/>
            <pc:sldMk cId="0" sldId="256"/>
            <ac:spMk id="4" creationId="{B19C4671-9AD7-FE03-B9CF-F80FCFD70BC8}"/>
          </ac:spMkLst>
        </pc:spChg>
        <pc:spChg chg="mod">
          <ac:chgData name="秀樹 前田" userId="a04cd027350c075a" providerId="LiveId" clId="{778B8DEC-6FD4-479D-8596-D0B2BB418884}" dt="2026-05-24T01:50:35.619" v="568" actId="1076"/>
          <ac:spMkLst>
            <pc:docMk/>
            <pc:sldMk cId="0" sldId="256"/>
            <ac:spMk id="85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42:13.819" v="281" actId="1076"/>
          <ac:spMkLst>
            <pc:docMk/>
            <pc:sldMk cId="0" sldId="256"/>
            <ac:spMk id="86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40:39.399" v="276" actId="1076"/>
          <ac:spMkLst>
            <pc:docMk/>
            <pc:sldMk cId="0" sldId="256"/>
            <ac:spMk id="87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37:39.156" v="269" actId="1076"/>
          <ac:spMkLst>
            <pc:docMk/>
            <pc:sldMk cId="0" sldId="256"/>
            <ac:spMk id="88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1:46:42.719" v="532" actId="1076"/>
          <ac:spMkLst>
            <pc:docMk/>
            <pc:sldMk cId="0" sldId="256"/>
            <ac:spMk id="89" creationId="{00000000-0000-0000-0000-000000000000}"/>
          </ac:spMkLst>
        </pc:spChg>
        <pc:picChg chg="add mod">
          <ac:chgData name="秀樹 前田" userId="a04cd027350c075a" providerId="LiveId" clId="{778B8DEC-6FD4-479D-8596-D0B2BB418884}" dt="2026-05-24T00:42:20.973" v="283" actId="1076"/>
          <ac:picMkLst>
            <pc:docMk/>
            <pc:sldMk cId="0" sldId="256"/>
            <ac:picMk id="3" creationId="{A9E7184E-9D12-E834-C4A7-4FA5EDCD3D60}"/>
          </ac:picMkLst>
        </pc:picChg>
      </pc:sldChg>
      <pc:sldChg chg="addSp delSp modSp mod">
        <pc:chgData name="秀樹 前田" userId="a04cd027350c075a" providerId="LiveId" clId="{778B8DEC-6FD4-479D-8596-D0B2BB418884}" dt="2026-05-24T01:28:45.380" v="451"/>
        <pc:sldMkLst>
          <pc:docMk/>
          <pc:sldMk cId="0" sldId="257"/>
        </pc:sldMkLst>
        <pc:spChg chg="add mod ord">
          <ac:chgData name="秀樹 前田" userId="a04cd027350c075a" providerId="LiveId" clId="{778B8DEC-6FD4-479D-8596-D0B2BB418884}" dt="2026-05-24T00:46:52" v="323" actId="14100"/>
          <ac:spMkLst>
            <pc:docMk/>
            <pc:sldMk cId="0" sldId="257"/>
            <ac:spMk id="2" creationId="{061D7395-E876-D027-79D2-5C9FF2069E34}"/>
          </ac:spMkLst>
        </pc:spChg>
        <pc:spChg chg="add mod">
          <ac:chgData name="秀樹 前田" userId="a04cd027350c075a" providerId="LiveId" clId="{778B8DEC-6FD4-479D-8596-D0B2BB418884}" dt="2026-05-24T01:28:45.380" v="451"/>
          <ac:spMkLst>
            <pc:docMk/>
            <pc:sldMk cId="0" sldId="257"/>
            <ac:spMk id="3" creationId="{4B231895-9636-67F6-AA97-EE802FC62912}"/>
          </ac:spMkLst>
        </pc:spChg>
        <pc:spChg chg="mod">
          <ac:chgData name="秀樹 前田" userId="a04cd027350c075a" providerId="LiveId" clId="{778B8DEC-6FD4-479D-8596-D0B2BB418884}" dt="2026-05-24T00:47:47.506" v="328" actId="255"/>
          <ac:spMkLst>
            <pc:docMk/>
            <pc:sldMk cId="0" sldId="257"/>
            <ac:spMk id="97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47:04.313" v="324" actId="255"/>
          <ac:spMkLst>
            <pc:docMk/>
            <pc:sldMk cId="0" sldId="257"/>
            <ac:spMk id="98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47:56.373" v="329" actId="255"/>
          <ac:spMkLst>
            <pc:docMk/>
            <pc:sldMk cId="0" sldId="257"/>
            <ac:spMk id="99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47:13.048" v="325" actId="255"/>
          <ac:spMkLst>
            <pc:docMk/>
            <pc:sldMk cId="0" sldId="257"/>
            <ac:spMk id="100" creationId="{00000000-0000-0000-0000-000000000000}"/>
          </ac:spMkLst>
        </pc:spChg>
        <pc:picChg chg="mod">
          <ac:chgData name="秀樹 前田" userId="a04cd027350c075a" providerId="LiveId" clId="{778B8DEC-6FD4-479D-8596-D0B2BB418884}" dt="2026-05-24T00:47:21.654" v="327" actId="14100"/>
          <ac:picMkLst>
            <pc:docMk/>
            <pc:sldMk cId="0" sldId="257"/>
            <ac:picMk id="95" creationId="{00000000-0000-0000-0000-000000000000}"/>
          </ac:picMkLst>
        </pc:picChg>
        <pc:picChg chg="mod">
          <ac:chgData name="秀樹 前田" userId="a04cd027350c075a" providerId="LiveId" clId="{778B8DEC-6FD4-479D-8596-D0B2BB418884}" dt="2026-05-24T00:48:05.925" v="330" actId="14100"/>
          <ac:picMkLst>
            <pc:docMk/>
            <pc:sldMk cId="0" sldId="257"/>
            <ac:picMk id="96" creationId="{00000000-0000-0000-0000-000000000000}"/>
          </ac:picMkLst>
        </pc:picChg>
      </pc:sldChg>
      <pc:sldChg chg="addSp delSp modSp mod modNotes">
        <pc:chgData name="秀樹 前田" userId="a04cd027350c075a" providerId="LiveId" clId="{778B8DEC-6FD4-479D-8596-D0B2BB418884}" dt="2026-05-24T01:48:50.421" v="562" actId="20577"/>
        <pc:sldMkLst>
          <pc:docMk/>
          <pc:sldMk cId="0" sldId="258"/>
        </pc:sldMkLst>
        <pc:spChg chg="add mod ord">
          <ac:chgData name="秀樹 前田" userId="a04cd027350c075a" providerId="LiveId" clId="{778B8DEC-6FD4-479D-8596-D0B2BB418884}" dt="2026-05-24T00:54:52.799" v="379" actId="14100"/>
          <ac:spMkLst>
            <pc:docMk/>
            <pc:sldMk cId="0" sldId="258"/>
            <ac:spMk id="2" creationId="{68B17BE6-1301-A461-902E-849FC16CE2D8}"/>
          </ac:spMkLst>
        </pc:spChg>
        <pc:spChg chg="add mod">
          <ac:chgData name="秀樹 前田" userId="a04cd027350c075a" providerId="LiveId" clId="{778B8DEC-6FD4-479D-8596-D0B2BB418884}" dt="2026-05-24T01:28:38.757" v="450"/>
          <ac:spMkLst>
            <pc:docMk/>
            <pc:sldMk cId="0" sldId="258"/>
            <ac:spMk id="3" creationId="{DD74C5BA-17C6-89CD-2C0D-CC2D8F627780}"/>
          </ac:spMkLst>
        </pc:spChg>
        <pc:spChg chg="mod">
          <ac:chgData name="秀樹 前田" userId="a04cd027350c075a" providerId="LiveId" clId="{778B8DEC-6FD4-479D-8596-D0B2BB418884}" dt="2026-05-24T00:52:15.577" v="363" actId="20577"/>
          <ac:spMkLst>
            <pc:docMk/>
            <pc:sldMk cId="0" sldId="258"/>
            <ac:spMk id="116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51:27.832" v="356" actId="1076"/>
          <ac:spMkLst>
            <pc:docMk/>
            <pc:sldMk cId="0" sldId="258"/>
            <ac:spMk id="117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51:27.832" v="356" actId="1076"/>
          <ac:spMkLst>
            <pc:docMk/>
            <pc:sldMk cId="0" sldId="258"/>
            <ac:spMk id="118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1:47:55.336" v="545" actId="20577"/>
          <ac:spMkLst>
            <pc:docMk/>
            <pc:sldMk cId="0" sldId="258"/>
            <ac:spMk id="119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51:27.832" v="356" actId="1076"/>
          <ac:spMkLst>
            <pc:docMk/>
            <pc:sldMk cId="0" sldId="258"/>
            <ac:spMk id="120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1:39:11.104" v="514" actId="1076"/>
          <ac:spMkLst>
            <pc:docMk/>
            <pc:sldMk cId="0" sldId="258"/>
            <ac:spMk id="121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51:27.832" v="356" actId="1076"/>
          <ac:spMkLst>
            <pc:docMk/>
            <pc:sldMk cId="0" sldId="258"/>
            <ac:spMk id="122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1:39:14.119" v="515" actId="1076"/>
          <ac:spMkLst>
            <pc:docMk/>
            <pc:sldMk cId="0" sldId="258"/>
            <ac:spMk id="123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51:27.832" v="356" actId="1076"/>
          <ac:spMkLst>
            <pc:docMk/>
            <pc:sldMk cId="0" sldId="258"/>
            <ac:spMk id="124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1:48:50.421" v="562" actId="20577"/>
          <ac:spMkLst>
            <pc:docMk/>
            <pc:sldMk cId="0" sldId="258"/>
            <ac:spMk id="125" creationId="{00000000-0000-0000-0000-000000000000}"/>
          </ac:spMkLst>
        </pc:spChg>
        <pc:picChg chg="mod">
          <ac:chgData name="秀樹 前田" userId="a04cd027350c075a" providerId="LiveId" clId="{778B8DEC-6FD4-479D-8596-D0B2BB418884}" dt="2026-05-24T00:51:27.832" v="356" actId="1076"/>
          <ac:picMkLst>
            <pc:docMk/>
            <pc:sldMk cId="0" sldId="258"/>
            <ac:picMk id="111" creationId="{00000000-0000-0000-0000-000000000000}"/>
          </ac:picMkLst>
        </pc:picChg>
        <pc:picChg chg="mod">
          <ac:chgData name="秀樹 前田" userId="a04cd027350c075a" providerId="LiveId" clId="{778B8DEC-6FD4-479D-8596-D0B2BB418884}" dt="2026-05-24T01:48:07.079" v="546" actId="14100"/>
          <ac:picMkLst>
            <pc:docMk/>
            <pc:sldMk cId="0" sldId="258"/>
            <ac:picMk id="112" creationId="{00000000-0000-0000-0000-000000000000}"/>
          </ac:picMkLst>
        </pc:picChg>
        <pc:picChg chg="mod">
          <ac:chgData name="秀樹 前田" userId="a04cd027350c075a" providerId="LiveId" clId="{778B8DEC-6FD4-479D-8596-D0B2BB418884}" dt="2026-05-24T01:48:09.805" v="547" actId="14100"/>
          <ac:picMkLst>
            <pc:docMk/>
            <pc:sldMk cId="0" sldId="258"/>
            <ac:picMk id="113" creationId="{00000000-0000-0000-0000-000000000000}"/>
          </ac:picMkLst>
        </pc:picChg>
        <pc:picChg chg="mod">
          <ac:chgData name="秀樹 前田" userId="a04cd027350c075a" providerId="LiveId" clId="{778B8DEC-6FD4-479D-8596-D0B2BB418884}" dt="2026-05-24T01:48:18.062" v="548" actId="14100"/>
          <ac:picMkLst>
            <pc:docMk/>
            <pc:sldMk cId="0" sldId="258"/>
            <ac:picMk id="114" creationId="{00000000-0000-0000-0000-000000000000}"/>
          </ac:picMkLst>
        </pc:picChg>
        <pc:picChg chg="mod">
          <ac:chgData name="秀樹 前田" userId="a04cd027350c075a" providerId="LiveId" clId="{778B8DEC-6FD4-479D-8596-D0B2BB418884}" dt="2026-05-24T01:48:20.916" v="549" actId="14100"/>
          <ac:picMkLst>
            <pc:docMk/>
            <pc:sldMk cId="0" sldId="258"/>
            <ac:picMk id="115" creationId="{00000000-0000-0000-0000-000000000000}"/>
          </ac:picMkLst>
        </pc:picChg>
      </pc:sldChg>
      <pc:sldChg chg="addSp delSp modSp mod ord">
        <pc:chgData name="秀樹 前田" userId="a04cd027350c075a" providerId="LiveId" clId="{778B8DEC-6FD4-479D-8596-D0B2BB418884}" dt="2026-05-24T01:49:32.672" v="565" actId="14100"/>
        <pc:sldMkLst>
          <pc:docMk/>
          <pc:sldMk cId="0" sldId="259"/>
        </pc:sldMkLst>
        <pc:spChg chg="add mod ord">
          <ac:chgData name="秀樹 前田" userId="a04cd027350c075a" providerId="LiveId" clId="{778B8DEC-6FD4-479D-8596-D0B2BB418884}" dt="2026-05-24T01:49:32.672" v="565" actId="14100"/>
          <ac:spMkLst>
            <pc:docMk/>
            <pc:sldMk cId="0" sldId="259"/>
            <ac:spMk id="4" creationId="{65341762-CDFC-C1B4-E8C0-1011D9787354}"/>
          </ac:spMkLst>
        </pc:spChg>
        <pc:spChg chg="mod">
          <ac:chgData name="秀樹 前田" userId="a04cd027350c075a" providerId="LiveId" clId="{778B8DEC-6FD4-479D-8596-D0B2BB418884}" dt="2026-05-24T00:53:39.863" v="369" actId="1076"/>
          <ac:spMkLst>
            <pc:docMk/>
            <pc:sldMk cId="0" sldId="259"/>
            <ac:spMk id="134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53:39.863" v="369" actId="1076"/>
          <ac:spMkLst>
            <pc:docMk/>
            <pc:sldMk cId="0" sldId="259"/>
            <ac:spMk id="136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53:39.863" v="369" actId="1076"/>
          <ac:spMkLst>
            <pc:docMk/>
            <pc:sldMk cId="0" sldId="259"/>
            <ac:spMk id="137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0:53:39.863" v="369" actId="1076"/>
          <ac:spMkLst>
            <pc:docMk/>
            <pc:sldMk cId="0" sldId="259"/>
            <ac:spMk id="138" creationId="{00000000-0000-0000-0000-000000000000}"/>
          </ac:spMkLst>
        </pc:spChg>
        <pc:picChg chg="add mod">
          <ac:chgData name="秀樹 前田" userId="a04cd027350c075a" providerId="LiveId" clId="{778B8DEC-6FD4-479D-8596-D0B2BB418884}" dt="2026-05-24T01:49:28.939" v="564" actId="1076"/>
          <ac:picMkLst>
            <pc:docMk/>
            <pc:sldMk cId="0" sldId="259"/>
            <ac:picMk id="7" creationId="{07F5EAFF-3FC0-F558-2AD0-E7F6F5F67FDA}"/>
          </ac:picMkLst>
        </pc:picChg>
      </pc:sldChg>
      <pc:sldChg chg="addSp delSp modSp mod ord">
        <pc:chgData name="秀樹 前田" userId="a04cd027350c075a" providerId="LiveId" clId="{778B8DEC-6FD4-479D-8596-D0B2BB418884}" dt="2026-05-28T12:08:52.640" v="574" actId="207"/>
        <pc:sldMkLst>
          <pc:docMk/>
          <pc:sldMk cId="0" sldId="260"/>
        </pc:sldMkLst>
        <pc:spChg chg="add mod">
          <ac:chgData name="秀樹 前田" userId="a04cd027350c075a" providerId="LiveId" clId="{778B8DEC-6FD4-479D-8596-D0B2BB418884}" dt="2026-05-28T12:08:52.640" v="574" actId="207"/>
          <ac:spMkLst>
            <pc:docMk/>
            <pc:sldMk cId="0" sldId="260"/>
            <ac:spMk id="4" creationId="{94B0928D-E7BA-BBC9-8CF6-B2C84649F7CD}"/>
          </ac:spMkLst>
        </pc:spChg>
        <pc:spChg chg="mod">
          <ac:chgData name="秀樹 前田" userId="a04cd027350c075a" providerId="LiveId" clId="{778B8DEC-6FD4-479D-8596-D0B2BB418884}" dt="2026-05-24T01:36:31.851" v="502" actId="207"/>
          <ac:spMkLst>
            <pc:docMk/>
            <pc:sldMk cId="0" sldId="260"/>
            <ac:spMk id="5" creationId="{0290BDCA-2236-D644-C748-289FDE259E51}"/>
          </ac:spMkLst>
        </pc:spChg>
        <pc:spChg chg="add mod">
          <ac:chgData name="秀樹 前田" userId="a04cd027350c075a" providerId="LiveId" clId="{778B8DEC-6FD4-479D-8596-D0B2BB418884}" dt="2026-05-24T01:36:09.919" v="500"/>
          <ac:spMkLst>
            <pc:docMk/>
            <pc:sldMk cId="0" sldId="260"/>
            <ac:spMk id="6" creationId="{383D0E1B-689E-ED6B-9B6D-C93E76989555}"/>
          </ac:spMkLst>
        </pc:spChg>
        <pc:spChg chg="add mod">
          <ac:chgData name="秀樹 前田" userId="a04cd027350c075a" providerId="LiveId" clId="{778B8DEC-6FD4-479D-8596-D0B2BB418884}" dt="2026-05-24T01:36:09.919" v="500"/>
          <ac:spMkLst>
            <pc:docMk/>
            <pc:sldMk cId="0" sldId="260"/>
            <ac:spMk id="7" creationId="{B782CB08-272A-35C8-83DF-19E5E87F7142}"/>
          </ac:spMkLst>
        </pc:spChg>
        <pc:spChg chg="add mod">
          <ac:chgData name="秀樹 前田" userId="a04cd027350c075a" providerId="LiveId" clId="{778B8DEC-6FD4-479D-8596-D0B2BB418884}" dt="2026-05-24T01:36:38.170" v="503" actId="207"/>
          <ac:spMkLst>
            <pc:docMk/>
            <pc:sldMk cId="0" sldId="260"/>
            <ac:spMk id="8" creationId="{4FCF7641-A59E-C630-BB16-8167C09C75C0}"/>
          </ac:spMkLst>
        </pc:spChg>
        <pc:spChg chg="add mod">
          <ac:chgData name="秀樹 前田" userId="a04cd027350c075a" providerId="LiveId" clId="{778B8DEC-6FD4-479D-8596-D0B2BB418884}" dt="2026-05-24T01:36:09.919" v="500"/>
          <ac:spMkLst>
            <pc:docMk/>
            <pc:sldMk cId="0" sldId="260"/>
            <ac:spMk id="9" creationId="{63AF8E26-C4EF-CC7C-3C72-A7CF16DE6761}"/>
          </ac:spMkLst>
        </pc:spChg>
        <pc:spChg chg="add mod">
          <ac:chgData name="秀樹 前田" userId="a04cd027350c075a" providerId="LiveId" clId="{778B8DEC-6FD4-479D-8596-D0B2BB418884}" dt="2026-05-24T01:36:09.919" v="500"/>
          <ac:spMkLst>
            <pc:docMk/>
            <pc:sldMk cId="0" sldId="260"/>
            <ac:spMk id="10" creationId="{4970A529-F7D6-4E52-056C-A239BFE665E8}"/>
          </ac:spMkLst>
        </pc:spChg>
        <pc:spChg chg="add mod">
          <ac:chgData name="秀樹 前田" userId="a04cd027350c075a" providerId="LiveId" clId="{778B8DEC-6FD4-479D-8596-D0B2BB418884}" dt="2026-05-24T01:36:41.083" v="504" actId="207"/>
          <ac:spMkLst>
            <pc:docMk/>
            <pc:sldMk cId="0" sldId="260"/>
            <ac:spMk id="11" creationId="{36FB5CA6-030B-45E8-69DE-CB131E5B6E07}"/>
          </ac:spMkLst>
        </pc:spChg>
        <pc:spChg chg="add mod">
          <ac:chgData name="秀樹 前田" userId="a04cd027350c075a" providerId="LiveId" clId="{778B8DEC-6FD4-479D-8596-D0B2BB418884}" dt="2026-05-24T01:36:09.919" v="500"/>
          <ac:spMkLst>
            <pc:docMk/>
            <pc:sldMk cId="0" sldId="260"/>
            <ac:spMk id="12" creationId="{9940E5CB-ACC2-AD3A-80C4-593F7795487B}"/>
          </ac:spMkLst>
        </pc:spChg>
        <pc:spChg chg="add mod">
          <ac:chgData name="秀樹 前田" userId="a04cd027350c075a" providerId="LiveId" clId="{778B8DEC-6FD4-479D-8596-D0B2BB418884}" dt="2026-05-24T01:36:09.919" v="500"/>
          <ac:spMkLst>
            <pc:docMk/>
            <pc:sldMk cId="0" sldId="260"/>
            <ac:spMk id="13" creationId="{306E1033-C861-E235-17C5-478327F67E34}"/>
          </ac:spMkLst>
        </pc:spChg>
        <pc:spChg chg="add mod">
          <ac:chgData name="秀樹 前田" userId="a04cd027350c075a" providerId="LiveId" clId="{778B8DEC-6FD4-479D-8596-D0B2BB418884}" dt="2026-05-24T01:36:44.842" v="505" actId="207"/>
          <ac:spMkLst>
            <pc:docMk/>
            <pc:sldMk cId="0" sldId="260"/>
            <ac:spMk id="14" creationId="{A29A1C96-7942-B9AB-1B4B-9D68B31FBBAC}"/>
          </ac:spMkLst>
        </pc:spChg>
        <pc:spChg chg="add mod">
          <ac:chgData name="秀樹 前田" userId="a04cd027350c075a" providerId="LiveId" clId="{778B8DEC-6FD4-479D-8596-D0B2BB418884}" dt="2026-05-24T01:36:09.919" v="500"/>
          <ac:spMkLst>
            <pc:docMk/>
            <pc:sldMk cId="0" sldId="260"/>
            <ac:spMk id="15" creationId="{EC313B4D-3DDE-BFBE-2134-618C5ED9D46A}"/>
          </ac:spMkLst>
        </pc:spChg>
        <pc:spChg chg="add mod">
          <ac:chgData name="秀樹 前田" userId="a04cd027350c075a" providerId="LiveId" clId="{778B8DEC-6FD4-479D-8596-D0B2BB418884}" dt="2026-05-24T01:38:08.722" v="512" actId="1076"/>
          <ac:spMkLst>
            <pc:docMk/>
            <pc:sldMk cId="0" sldId="260"/>
            <ac:spMk id="16" creationId="{5C931D6C-090A-463C-A474-ACCB25731F90}"/>
          </ac:spMkLst>
        </pc:spChg>
        <pc:spChg chg="mod">
          <ac:chgData name="秀樹 前田" userId="a04cd027350c075a" providerId="LiveId" clId="{778B8DEC-6FD4-479D-8596-D0B2BB418884}" dt="2026-05-24T00:56:07.983" v="380" actId="1076"/>
          <ac:spMkLst>
            <pc:docMk/>
            <pc:sldMk cId="0" sldId="260"/>
            <ac:spMk id="150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1:42:35.403" v="520" actId="255"/>
          <ac:spMkLst>
            <pc:docMk/>
            <pc:sldMk cId="0" sldId="260"/>
            <ac:spMk id="160" creationId="{00000000-0000-0000-0000-000000000000}"/>
          </ac:spMkLst>
        </pc:spChg>
        <pc:spChg chg="mod">
          <ac:chgData name="秀樹 前田" userId="a04cd027350c075a" providerId="LiveId" clId="{778B8DEC-6FD4-479D-8596-D0B2BB418884}" dt="2026-05-24T01:34:43.305" v="496" actId="1076"/>
          <ac:spMkLst>
            <pc:docMk/>
            <pc:sldMk cId="0" sldId="260"/>
            <ac:spMk id="161" creationId="{00000000-0000-0000-0000-000000000000}"/>
          </ac:spMkLst>
        </pc:spChg>
        <pc:picChg chg="add mod">
          <ac:chgData name="秀樹 前田" userId="a04cd027350c075a" providerId="LiveId" clId="{778B8DEC-6FD4-479D-8596-D0B2BB418884}" dt="2026-05-24T01:36:20.563" v="501" actId="14100"/>
          <ac:picMkLst>
            <pc:docMk/>
            <pc:sldMk cId="0" sldId="260"/>
            <ac:picMk id="3" creationId="{48875E77-D46F-6064-D2A4-3F7F9784E4B7}"/>
          </ac:picMkLst>
        </pc:picChg>
        <pc:picChg chg="mod">
          <ac:chgData name="秀樹 前田" userId="a04cd027350c075a" providerId="LiveId" clId="{778B8DEC-6FD4-479D-8596-D0B2BB418884}" dt="2026-05-24T01:42:42.088" v="521" actId="1076"/>
          <ac:picMkLst>
            <pc:docMk/>
            <pc:sldMk cId="0" sldId="260"/>
            <ac:picMk id="145" creationId="{00000000-0000-0000-0000-000000000000}"/>
          </ac:picMkLst>
        </pc:picChg>
      </pc:sldChg>
      <pc:sldChg chg="addSp delSp modSp add mod">
        <pc:chgData name="秀樹 前田" userId="a04cd027350c075a" providerId="LiveId" clId="{778B8DEC-6FD4-479D-8596-D0B2BB418884}" dt="2026-05-24T01:50:21.045" v="567" actId="14100"/>
        <pc:sldMkLst>
          <pc:docMk/>
          <pc:sldMk cId="2150120810" sldId="261"/>
        </pc:sldMkLst>
        <pc:spChg chg="add mod">
          <ac:chgData name="秀樹 前田" userId="a04cd027350c075a" providerId="LiveId" clId="{778B8DEC-6FD4-479D-8596-D0B2BB418884}" dt="2026-05-24T01:23:37.749" v="427" actId="207"/>
          <ac:spMkLst>
            <pc:docMk/>
            <pc:sldMk cId="2150120810" sldId="261"/>
            <ac:spMk id="2" creationId="{98F7B5C9-1DB8-A4EC-FA39-C7ECD2249F67}"/>
          </ac:spMkLst>
        </pc:spChg>
        <pc:spChg chg="add mod ord">
          <ac:chgData name="秀樹 前田" userId="a04cd027350c075a" providerId="LiveId" clId="{778B8DEC-6FD4-479D-8596-D0B2BB418884}" dt="2026-05-24T01:24:58.153" v="437" actId="14100"/>
          <ac:spMkLst>
            <pc:docMk/>
            <pc:sldMk cId="2150120810" sldId="261"/>
            <ac:spMk id="4" creationId="{48BE0F42-CB20-AED5-1AA4-29374E197696}"/>
          </ac:spMkLst>
        </pc:spChg>
        <pc:spChg chg="mod">
          <ac:chgData name="秀樹 前田" userId="a04cd027350c075a" providerId="LiveId" clId="{778B8DEC-6FD4-479D-8596-D0B2BB418884}" dt="2026-05-24T01:25:28.547" v="439" actId="1076"/>
          <ac:spMkLst>
            <pc:docMk/>
            <pc:sldMk cId="2150120810" sldId="261"/>
            <ac:spMk id="149" creationId="{162D1C6F-6109-17D0-EEE0-A51BB58D3449}"/>
          </ac:spMkLst>
        </pc:spChg>
        <pc:spChg chg="mod">
          <ac:chgData name="秀樹 前田" userId="a04cd027350c075a" providerId="LiveId" clId="{778B8DEC-6FD4-479D-8596-D0B2BB418884}" dt="2026-05-24T01:25:37.275" v="440" actId="113"/>
          <ac:spMkLst>
            <pc:docMk/>
            <pc:sldMk cId="2150120810" sldId="261"/>
            <ac:spMk id="150" creationId="{A0034CF3-CD71-22F2-89AC-21FDC1CC2994}"/>
          </ac:spMkLst>
        </pc:spChg>
        <pc:spChg chg="mod">
          <ac:chgData name="秀樹 前田" userId="a04cd027350c075a" providerId="LiveId" clId="{778B8DEC-6FD4-479D-8596-D0B2BB418884}" dt="2026-05-24T01:22:13.514" v="406" actId="1076"/>
          <ac:spMkLst>
            <pc:docMk/>
            <pc:sldMk cId="2150120810" sldId="261"/>
            <ac:spMk id="151" creationId="{69B7099B-0FD4-6FE4-836B-043931197532}"/>
          </ac:spMkLst>
        </pc:spChg>
        <pc:spChg chg="mod">
          <ac:chgData name="秀樹 前田" userId="a04cd027350c075a" providerId="LiveId" clId="{778B8DEC-6FD4-479D-8596-D0B2BB418884}" dt="2026-05-24T01:22:13.514" v="406" actId="1076"/>
          <ac:spMkLst>
            <pc:docMk/>
            <pc:sldMk cId="2150120810" sldId="261"/>
            <ac:spMk id="152" creationId="{AF58AA74-61DA-17EA-E0DF-356C9DE967E1}"/>
          </ac:spMkLst>
        </pc:spChg>
        <pc:spChg chg="mod">
          <ac:chgData name="秀樹 前田" userId="a04cd027350c075a" providerId="LiveId" clId="{778B8DEC-6FD4-479D-8596-D0B2BB418884}" dt="2026-05-24T01:22:13.514" v="406" actId="1076"/>
          <ac:spMkLst>
            <pc:docMk/>
            <pc:sldMk cId="2150120810" sldId="261"/>
            <ac:spMk id="153" creationId="{6D05BAB8-8F93-F448-4946-224B278E4153}"/>
          </ac:spMkLst>
        </pc:spChg>
        <pc:spChg chg="mod">
          <ac:chgData name="秀樹 前田" userId="a04cd027350c075a" providerId="LiveId" clId="{778B8DEC-6FD4-479D-8596-D0B2BB418884}" dt="2026-05-24T01:22:13.514" v="406" actId="1076"/>
          <ac:spMkLst>
            <pc:docMk/>
            <pc:sldMk cId="2150120810" sldId="261"/>
            <ac:spMk id="154" creationId="{8A2153E3-6CCA-ED99-1C73-9B9BD8DEEDF9}"/>
          </ac:spMkLst>
        </pc:spChg>
        <pc:spChg chg="mod">
          <ac:chgData name="秀樹 前田" userId="a04cd027350c075a" providerId="LiveId" clId="{778B8DEC-6FD4-479D-8596-D0B2BB418884}" dt="2026-05-24T01:22:13.514" v="406" actId="1076"/>
          <ac:spMkLst>
            <pc:docMk/>
            <pc:sldMk cId="2150120810" sldId="261"/>
            <ac:spMk id="155" creationId="{6506E956-C258-BAD9-60CE-66742D1976A8}"/>
          </ac:spMkLst>
        </pc:spChg>
        <pc:spChg chg="mod">
          <ac:chgData name="秀樹 前田" userId="a04cd027350c075a" providerId="LiveId" clId="{778B8DEC-6FD4-479D-8596-D0B2BB418884}" dt="2026-05-24T01:22:13.514" v="406" actId="1076"/>
          <ac:spMkLst>
            <pc:docMk/>
            <pc:sldMk cId="2150120810" sldId="261"/>
            <ac:spMk id="156" creationId="{FEAF6381-B583-9E79-F3CF-2B5AEB979F69}"/>
          </ac:spMkLst>
        </pc:spChg>
        <pc:picChg chg="mod">
          <ac:chgData name="秀樹 前田" userId="a04cd027350c075a" providerId="LiveId" clId="{778B8DEC-6FD4-479D-8596-D0B2BB418884}" dt="2026-05-24T01:50:21.045" v="567" actId="14100"/>
          <ac:picMkLst>
            <pc:docMk/>
            <pc:sldMk cId="2150120810" sldId="261"/>
            <ac:picMk id="3" creationId="{42351F80-54F0-4C31-B24E-36BF8B05CE77}"/>
          </ac:picMkLst>
        </pc:picChg>
        <pc:picChg chg="mod">
          <ac:chgData name="秀樹 前田" userId="a04cd027350c075a" providerId="LiveId" clId="{778B8DEC-6FD4-479D-8596-D0B2BB418884}" dt="2026-05-24T01:24:52.990" v="436" actId="14100"/>
          <ac:picMkLst>
            <pc:docMk/>
            <pc:sldMk cId="2150120810" sldId="261"/>
            <ac:picMk id="148" creationId="{60012AE1-029D-38F1-E190-7AF5E7DFD90F}"/>
          </ac:picMkLst>
        </pc:picChg>
        <pc:picChg chg="mod">
          <ac:chgData name="秀樹 前田" userId="a04cd027350c075a" providerId="LiveId" clId="{778B8DEC-6FD4-479D-8596-D0B2BB418884}" dt="2026-05-24T01:22:13.514" v="406" actId="1076"/>
          <ac:picMkLst>
            <pc:docMk/>
            <pc:sldMk cId="2150120810" sldId="261"/>
            <ac:picMk id="157" creationId="{58DE50C4-6106-BC02-4956-50F3097366C8}"/>
          </ac:picMkLst>
        </pc:picChg>
        <pc:picChg chg="mod">
          <ac:chgData name="秀樹 前田" userId="a04cd027350c075a" providerId="LiveId" clId="{778B8DEC-6FD4-479D-8596-D0B2BB418884}" dt="2026-05-24T01:22:13.514" v="406" actId="1076"/>
          <ac:picMkLst>
            <pc:docMk/>
            <pc:sldMk cId="2150120810" sldId="261"/>
            <ac:picMk id="158" creationId="{D1A6BF56-0168-5D13-67F1-88FE92DD1FFB}"/>
          </ac:picMkLst>
        </pc:picChg>
        <pc:picChg chg="mod">
          <ac:chgData name="秀樹 前田" userId="a04cd027350c075a" providerId="LiveId" clId="{778B8DEC-6FD4-479D-8596-D0B2BB418884}" dt="2026-05-24T01:22:13.514" v="406" actId="1076"/>
          <ac:picMkLst>
            <pc:docMk/>
            <pc:sldMk cId="2150120810" sldId="261"/>
            <ac:picMk id="159" creationId="{09F53457-E9DF-A853-43E1-67D98B7DA32F}"/>
          </ac:picMkLst>
        </pc:picChg>
      </pc:sldChg>
    </pc:docChg>
  </pc:docChgLst>
</pc:chgInfo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0990D8D4-5601-F7E1-50EA-06BA72C00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>
            <a:extLst>
              <a:ext uri="{FF2B5EF4-FFF2-40B4-BE49-F238E27FC236}">
                <a16:creationId xmlns:a16="http://schemas.microsoft.com/office/drawing/2014/main" id="{5FCF62BB-95FD-B8C8-529E-4366855F23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>
            <a:extLst>
              <a:ext uri="{FF2B5EF4-FFF2-40B4-BE49-F238E27FC236}">
                <a16:creationId xmlns:a16="http://schemas.microsoft.com/office/drawing/2014/main" id="{5C8F53E5-A4FE-2D37-7A0A-57566411E0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4663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19C4671-9AD7-FE03-B9CF-F80FCFD70BC8}"/>
              </a:ext>
            </a:extLst>
          </p:cNvPr>
          <p:cNvSpPr/>
          <p:nvPr/>
        </p:nvSpPr>
        <p:spPr>
          <a:xfrm>
            <a:off x="435429" y="1890844"/>
            <a:ext cx="11385096" cy="3550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Google Shape;85;p13"/>
          <p:cNvSpPr txBox="1"/>
          <p:nvPr/>
        </p:nvSpPr>
        <p:spPr>
          <a:xfrm>
            <a:off x="7177" y="6095767"/>
            <a:ext cx="1160145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 err="1">
                <a:solidFill>
                  <a:srgbClr val="1E3A8A"/>
                </a:solidFill>
                <a:latin typeface="Montserrat"/>
                <a:ea typeface="Montserrat"/>
                <a:cs typeface="Montserrat"/>
                <a:sym typeface="Montserrat"/>
              </a:rPr>
              <a:t>Careepair</a:t>
            </a:r>
            <a:endParaRPr sz="4000" dirty="0"/>
          </a:p>
        </p:txBody>
      </p:sp>
      <p:sp>
        <p:nvSpPr>
          <p:cNvPr id="86" name="Google Shape;86;p13"/>
          <p:cNvSpPr txBox="1"/>
          <p:nvPr/>
        </p:nvSpPr>
        <p:spPr>
          <a:xfrm>
            <a:off x="283402" y="1263625"/>
            <a:ext cx="110490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キャリア</a:t>
            </a:r>
            <a:r>
              <a:rPr lang="en-US" sz="3200" b="1" i="0" u="none" strike="noStrike" cap="none" dirty="0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 × </a:t>
            </a:r>
            <a:r>
              <a:rPr lang="en-US" sz="3200" b="1" i="0" u="none" strike="noStrike" cap="none" dirty="0" err="1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お金のAI統合支援サービス「節目設計</a:t>
            </a:r>
            <a:r>
              <a:rPr lang="en-US" sz="3200" b="1" i="0" u="none" strike="noStrike" cap="none" dirty="0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®」</a:t>
            </a:r>
            <a:endParaRPr sz="3200" b="1" dirty="0"/>
          </a:p>
        </p:txBody>
      </p:sp>
      <p:sp>
        <p:nvSpPr>
          <p:cNvPr id="87" name="Google Shape;87;p13"/>
          <p:cNvSpPr/>
          <p:nvPr/>
        </p:nvSpPr>
        <p:spPr>
          <a:xfrm>
            <a:off x="943114" y="2260437"/>
            <a:ext cx="6146618" cy="10789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-1771128" y="454456"/>
            <a:ext cx="11049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社員の「不安」を「機会」に変え、組織の持続的成長を実現する</a:t>
            </a:r>
            <a:endParaRPr dirty="0"/>
          </a:p>
        </p:txBody>
      </p:sp>
      <p:sp>
        <p:nvSpPr>
          <p:cNvPr id="89" name="Google Shape;89;p13"/>
          <p:cNvSpPr txBox="1"/>
          <p:nvPr/>
        </p:nvSpPr>
        <p:spPr>
          <a:xfrm>
            <a:off x="272571" y="5656191"/>
            <a:ext cx="11049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2026/07/01 | </a:t>
            </a:r>
            <a:r>
              <a:rPr lang="en-US" sz="15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キャリアコンサルタント</a:t>
            </a:r>
            <a:r>
              <a:rPr lang="en-US" sz="15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× AFP </a:t>
            </a:r>
            <a:r>
              <a:rPr lang="en-US" sz="15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統合モデル</a:t>
            </a:r>
            <a:endParaRPr dirty="0"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0DFCFF66-E246-AADB-7108-74C7EAF94A44}"/>
              </a:ext>
            </a:extLst>
          </p:cNvPr>
          <p:cNvSpPr txBox="1">
            <a:spLocks/>
          </p:cNvSpPr>
          <p:nvPr/>
        </p:nvSpPr>
        <p:spPr>
          <a:xfrm>
            <a:off x="1116782" y="2517146"/>
            <a:ext cx="5972950" cy="27710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5080" indent="635">
              <a:lnSpc>
                <a:spcPct val="117800"/>
              </a:lnSpc>
              <a:spcBef>
                <a:spcPts val="2350"/>
              </a:spcBef>
            </a:pPr>
            <a:r>
              <a:rPr lang="en-US" altLang="ja-JP" sz="2000" b="1" spc="-340" dirty="0"/>
              <a:t>3  5  </a:t>
            </a:r>
            <a:r>
              <a:rPr lang="ja-JP" altLang="en-US" sz="2000" b="1" spc="-340" dirty="0"/>
              <a:t>年 の </a:t>
            </a:r>
            <a:r>
              <a:rPr lang="en-US" altLang="ja-JP" sz="2000" b="1" spc="-340" dirty="0"/>
              <a:t>I  T  </a:t>
            </a:r>
            <a:r>
              <a:rPr lang="ja-JP" altLang="en-US" sz="2000" b="1" spc="-340" dirty="0"/>
              <a:t>業界経験と、</a:t>
            </a:r>
            <a:r>
              <a:rPr lang="en-US" altLang="ja-JP" sz="2000" b="1" spc="-340" dirty="0"/>
              <a:t>7 </a:t>
            </a:r>
            <a:r>
              <a:rPr lang="ja-JP" altLang="en-US" sz="2000" b="1" spc="-340" dirty="0"/>
              <a:t>年 の 就 労 支 援・家 計 改 善 支 援 実 績</a:t>
            </a:r>
            <a:endParaRPr lang="en-US" altLang="ja-JP" sz="2000" b="1" spc="-340" dirty="0"/>
          </a:p>
          <a:p>
            <a:pPr marL="12700" marR="5080" indent="635">
              <a:lnSpc>
                <a:spcPct val="117800"/>
              </a:lnSpc>
              <a:spcBef>
                <a:spcPts val="2350"/>
              </a:spcBef>
            </a:pPr>
            <a:r>
              <a:rPr lang="ja-JP" altLang="en-US" sz="2000" b="1" spc="-340" dirty="0"/>
              <a:t>こ の </a:t>
            </a:r>
            <a:r>
              <a:rPr lang="en-US" altLang="ja-JP" sz="2000" b="1" spc="-175" dirty="0"/>
              <a:t>2 </a:t>
            </a:r>
            <a:r>
              <a:rPr lang="ja-JP" altLang="en-US" sz="2000" b="1" spc="-340" dirty="0"/>
              <a:t>つ の 実 務 経 験 を 生 成   </a:t>
            </a:r>
            <a:r>
              <a:rPr lang="en-US" altLang="ja-JP" sz="2000" b="1" spc="-340" dirty="0"/>
              <a:t>A  I </a:t>
            </a:r>
            <a:r>
              <a:rPr lang="ja-JP" altLang="en-US" sz="2000" b="1" spc="-340" dirty="0"/>
              <a:t>と融合させ、</a:t>
            </a:r>
            <a:r>
              <a:rPr lang="ja-JP" altLang="en-US" sz="2000" b="1" spc="-375" dirty="0"/>
              <a:t>誰もが 手 軽 に 未来 を </a:t>
            </a:r>
            <a:r>
              <a:rPr lang="ja-JP" altLang="en-US" sz="2000" b="1" spc="-254" dirty="0"/>
              <a:t>設 計で  きる サ</a:t>
            </a:r>
            <a:r>
              <a:rPr lang="ja-JP" altLang="en-US" sz="2000" b="1" spc="-135" dirty="0"/>
              <a:t>ー</a:t>
            </a:r>
            <a:r>
              <a:rPr lang="ja-JP" altLang="en-US" sz="2000" b="1" spc="-245" dirty="0"/>
              <a:t>ビスを立ち上げま</a:t>
            </a:r>
            <a:r>
              <a:rPr lang="ja-JP" altLang="en-US" sz="2000" b="1" spc="-385" dirty="0"/>
              <a:t>した。</a:t>
            </a:r>
            <a:endParaRPr lang="en-US" altLang="ja-JP" sz="2000" b="1" dirty="0"/>
          </a:p>
          <a:p>
            <a:pPr marL="12700" marR="5080" indent="635">
              <a:lnSpc>
                <a:spcPct val="117800"/>
              </a:lnSpc>
              <a:spcBef>
                <a:spcPts val="2350"/>
              </a:spcBef>
            </a:pPr>
            <a:r>
              <a:rPr lang="ja-JP" altLang="en-US" sz="2800" b="1" spc="-480" baseline="-2178" dirty="0"/>
              <a:t>「働 き 方 」</a:t>
            </a:r>
            <a:r>
              <a:rPr lang="ja-JP" altLang="en-US" sz="2800" b="1" spc="-585" baseline="-1089" dirty="0"/>
              <a:t>の 悩 み も</a:t>
            </a:r>
            <a:r>
              <a:rPr lang="ja-JP" altLang="en-US" sz="2000" b="1" spc="-310" dirty="0"/>
              <a:t>「お金</a:t>
            </a:r>
            <a:r>
              <a:rPr lang="ja-JP" altLang="en-US" sz="2800" b="1" spc="-480" baseline="-2178" dirty="0"/>
              <a:t>」</a:t>
            </a:r>
            <a:r>
              <a:rPr lang="ja-JP" altLang="en-US" sz="2800" b="1" spc="-577" baseline="-1089" dirty="0"/>
              <a:t>の 不 安 も 、 </a:t>
            </a:r>
            <a:r>
              <a:rPr lang="ja-JP" altLang="en-US" sz="2000" b="1" spc="-390" dirty="0"/>
              <a:t>一 人 で 抱 え 込 む 必 要 はありません。ま ず は 無 料 診 断 か ら、 あ な た の 現 在 地 を 可 視 化し </a:t>
            </a:r>
            <a:r>
              <a:rPr lang="ja-JP" altLang="en-US" sz="2000" b="1" spc="-470" dirty="0"/>
              <a:t>ま し よ う 。</a:t>
            </a:r>
            <a:endParaRPr lang="ja-JP" altLang="en-US" sz="2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E7184E-9D12-E834-C4A7-4FA5EDCD3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947" y="2012776"/>
            <a:ext cx="4639849" cy="4639849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8808720" y="91440"/>
            <a:ext cx="3200400" cy="731520"/>
          </a:xfrm>
          <a:prstGeom prst="rect">
            <a:avLst/>
          </a:prstGeom>
          <a:noFill/>
          <a:solidFill>
            <a:srgbClr val="FFFDE7"/>
          </a:solidFill>
          <a:ln w="12700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sz="750" b="1">
                <a:solidFill>
                  <a:srgbClr val="994400"/>
                </a:solidFill>
                <a:latin typeface="メイリオ"/>
              </a:rPr>
              <a:t>一部シートにはサンプル数値を置いています。
参照のうえご自身の希望地を上書きして利用してください！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11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7"/>
          <p:cNvSpPr txBox="1"/>
          <p:nvPr/>
        </p:nvSpPr>
        <p:spPr>
          <a:xfrm>
            <a:off x="-1845129" y="6322813"/>
            <a:ext cx="11049000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お問い合わせ先：キャリアコンサルタント兼AFP</a:t>
            </a:r>
            <a:r>
              <a:rPr lang="en-US" sz="1350" b="0" i="0" u="none" strike="noStrike" cap="none" dirty="0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lang="en-US" sz="1350" b="0" i="0" u="none" strike="noStrike" cap="none" dirty="0" err="1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節目設計</a:t>
            </a:r>
            <a:r>
              <a:rPr lang="en-US" sz="1350" b="0" i="0" u="none" strike="noStrike" cap="none" dirty="0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® </a:t>
            </a:r>
            <a:r>
              <a:rPr lang="en-US" sz="1350" b="0" i="0" u="none" strike="noStrike" cap="none" dirty="0" err="1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担当</a:t>
            </a:r>
            <a:endParaRPr dirty="0"/>
          </a:p>
        </p:txBody>
      </p:sp>
      <p:sp>
        <p:nvSpPr>
          <p:cNvPr id="160" name="Google Shape;160;p17"/>
          <p:cNvSpPr txBox="1"/>
          <p:nvPr/>
        </p:nvSpPr>
        <p:spPr>
          <a:xfrm>
            <a:off x="543370" y="555820"/>
            <a:ext cx="114014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altLang="ja-JP" sz="2800" b="1" dirty="0" err="1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無料セルフ診断から、希望者だけ有償面談へ</a:t>
            </a:r>
            <a:endParaRPr lang="en-US" altLang="ja-JP"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17"/>
          <p:cNvSpPr/>
          <p:nvPr/>
        </p:nvSpPr>
        <p:spPr>
          <a:xfrm>
            <a:off x="320720" y="555820"/>
            <a:ext cx="95250" cy="52387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875E77-D46F-6064-D2A4-3F7F9784E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270" y="4783997"/>
            <a:ext cx="2423160" cy="186035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4B0928D-E7BA-BBC9-8CF6-B2C84649F7CD}"/>
              </a:ext>
            </a:extLst>
          </p:cNvPr>
          <p:cNvSpPr/>
          <p:nvPr/>
        </p:nvSpPr>
        <p:spPr>
          <a:xfrm>
            <a:off x="10057026" y="389466"/>
            <a:ext cx="1831547" cy="92907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</a:rPr>
              <a:t>個人向け</a:t>
            </a: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0290BDCA-2236-D644-C748-289FDE259E51}"/>
              </a:ext>
            </a:extLst>
          </p:cNvPr>
          <p:cNvSpPr/>
          <p:nvPr/>
        </p:nvSpPr>
        <p:spPr>
          <a:xfrm>
            <a:off x="566928" y="1645920"/>
            <a:ext cx="2423160" cy="2971800"/>
          </a:xfrm>
          <a:prstGeom prst="roundRect">
            <a:avLst>
              <a:gd name="adj" fmla="val 301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8D9E1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STEP1 無料</a:t>
            </a:r>
            <a:endParaRPr lang="en-US" sz="1450" dirty="0"/>
          </a:p>
          <a:p>
            <a:pPr marL="0" indent="0" algn="ctr">
              <a:buNone/>
            </a:pP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5択式セルフチェック</a:t>
            </a:r>
            <a:endParaRPr lang="en-US" sz="1450" dirty="0"/>
          </a:p>
          <a:p>
            <a:pPr marL="0" indent="0" algn="ctr">
              <a:buNone/>
            </a:pP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AIで強み・不安を整理</a:t>
            </a:r>
            <a:endParaRPr lang="en-US" sz="1450" dirty="0"/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383D0E1B-689E-ED6B-9B6D-C93E76989555}"/>
              </a:ext>
            </a:extLst>
          </p:cNvPr>
          <p:cNvSpPr/>
          <p:nvPr/>
        </p:nvSpPr>
        <p:spPr>
          <a:xfrm>
            <a:off x="914400" y="1920240"/>
            <a:ext cx="1417320" cy="347472"/>
          </a:xfrm>
          <a:prstGeom prst="roundRect">
            <a:avLst>
              <a:gd name="adj" fmla="val 21053"/>
            </a:avLst>
          </a:prstGeom>
          <a:solidFill>
            <a:srgbClr val="2E8C87"/>
          </a:solidFill>
          <a:ln>
            <a:solidFill>
              <a:srgbClr val="2E8C8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STEP1 無料</a:t>
            </a:r>
            <a:endParaRPr lang="en-US" sz="1400" dirty="0"/>
          </a:p>
        </p:txBody>
      </p:sp>
      <p:sp>
        <p:nvSpPr>
          <p:cNvPr id="7" name="Text 7">
            <a:extLst>
              <a:ext uri="{FF2B5EF4-FFF2-40B4-BE49-F238E27FC236}">
                <a16:creationId xmlns:a16="http://schemas.microsoft.com/office/drawing/2014/main" id="{B782CB08-272A-35C8-83DF-19E5E87F7142}"/>
              </a:ext>
            </a:extLst>
          </p:cNvPr>
          <p:cNvSpPr/>
          <p:nvPr/>
        </p:nvSpPr>
        <p:spPr>
          <a:xfrm>
            <a:off x="3081528" y="2907792"/>
            <a:ext cx="274320" cy="274320"/>
          </a:xfrm>
          <a:prstGeom prst="rect">
            <a:avLst/>
          </a:prstGeom>
          <a:noFill/>
          <a:ln/>
        </p:spPr>
        <p:txBody>
          <a:bodyPr wrap="square" lIns="889" tIns="889" rIns="889" bIns="889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500" b="1" dirty="0">
                <a:solidFill>
                  <a:srgbClr val="2B6F9F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→</a:t>
            </a:r>
            <a:endParaRPr lang="en-US" sz="2500" dirty="0"/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4FCF7641-A59E-C630-BB16-8167C09C75C0}"/>
              </a:ext>
            </a:extLst>
          </p:cNvPr>
          <p:cNvSpPr/>
          <p:nvPr/>
        </p:nvSpPr>
        <p:spPr>
          <a:xfrm>
            <a:off x="3447288" y="1645920"/>
            <a:ext cx="2423160" cy="2971800"/>
          </a:xfrm>
          <a:prstGeom prst="roundRect">
            <a:avLst>
              <a:gd name="adj" fmla="val 301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8D9E1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STEP2 無料</a:t>
            </a:r>
            <a:endParaRPr lang="en-US" sz="1450" dirty="0"/>
          </a:p>
          <a:p>
            <a:pPr marL="0" indent="0" algn="ctr">
              <a:buNone/>
            </a:pP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記述式アンケート</a:t>
            </a:r>
            <a:endParaRPr lang="en-US" sz="1450" dirty="0"/>
          </a:p>
          <a:p>
            <a:pPr marL="0" indent="0" algn="ctr">
              <a:buNone/>
            </a:pP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本音・価値観・優先順位を言語化</a:t>
            </a:r>
            <a:endParaRPr lang="en-US" sz="1450" dirty="0"/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63AF8E26-C4EF-CC7C-3C72-A7CF16DE6761}"/>
              </a:ext>
            </a:extLst>
          </p:cNvPr>
          <p:cNvSpPr/>
          <p:nvPr/>
        </p:nvSpPr>
        <p:spPr>
          <a:xfrm>
            <a:off x="3794760" y="1920240"/>
            <a:ext cx="1417320" cy="347472"/>
          </a:xfrm>
          <a:prstGeom prst="roundRect">
            <a:avLst>
              <a:gd name="adj" fmla="val 21053"/>
            </a:avLst>
          </a:prstGeom>
          <a:solidFill>
            <a:srgbClr val="2E8C87"/>
          </a:solidFill>
          <a:ln>
            <a:solidFill>
              <a:srgbClr val="2E8C8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STEP2 無料</a:t>
            </a:r>
            <a:endParaRPr lang="en-US" sz="1400" dirty="0"/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4970A529-F7D6-4E52-056C-A239BFE665E8}"/>
              </a:ext>
            </a:extLst>
          </p:cNvPr>
          <p:cNvSpPr/>
          <p:nvPr/>
        </p:nvSpPr>
        <p:spPr>
          <a:xfrm>
            <a:off x="5961888" y="2907792"/>
            <a:ext cx="274320" cy="274320"/>
          </a:xfrm>
          <a:prstGeom prst="rect">
            <a:avLst/>
          </a:prstGeom>
          <a:noFill/>
          <a:ln/>
        </p:spPr>
        <p:txBody>
          <a:bodyPr wrap="square" lIns="889" tIns="889" rIns="889" bIns="889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500" b="1" dirty="0">
                <a:solidFill>
                  <a:srgbClr val="2B6F9F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→</a:t>
            </a:r>
            <a:endParaRPr lang="en-US" sz="2500" dirty="0"/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36FB5CA6-030B-45E8-69DE-CB131E5B6E07}"/>
              </a:ext>
            </a:extLst>
          </p:cNvPr>
          <p:cNvSpPr/>
          <p:nvPr/>
        </p:nvSpPr>
        <p:spPr>
          <a:xfrm>
            <a:off x="6327648" y="1645920"/>
            <a:ext cx="2423160" cy="2971800"/>
          </a:xfrm>
          <a:prstGeom prst="roundRect">
            <a:avLst>
              <a:gd name="adj" fmla="val 301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8D9E1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STEP3 無料</a:t>
            </a:r>
            <a:endParaRPr lang="en-US" sz="1450" dirty="0"/>
          </a:p>
          <a:p>
            <a:pPr marL="0" indent="0" algn="ctr">
              <a:buNone/>
            </a:pP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キャッシュフロー表</a:t>
            </a:r>
            <a:endParaRPr lang="en-US" sz="1450" dirty="0"/>
          </a:p>
          <a:p>
            <a:pPr marL="0" indent="0" algn="ctr">
              <a:buNone/>
            </a:pP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基本情報があれば将来資金を見える化</a:t>
            </a:r>
            <a:endParaRPr lang="en-US" sz="1450" dirty="0"/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9940E5CB-ACC2-AD3A-80C4-593F7795487B}"/>
              </a:ext>
            </a:extLst>
          </p:cNvPr>
          <p:cNvSpPr/>
          <p:nvPr/>
        </p:nvSpPr>
        <p:spPr>
          <a:xfrm>
            <a:off x="6675120" y="1920240"/>
            <a:ext cx="1417320" cy="347472"/>
          </a:xfrm>
          <a:prstGeom prst="roundRect">
            <a:avLst>
              <a:gd name="adj" fmla="val 21053"/>
            </a:avLst>
          </a:prstGeom>
          <a:solidFill>
            <a:srgbClr val="4B9A62"/>
          </a:solidFill>
          <a:ln>
            <a:solidFill>
              <a:srgbClr val="4B9A62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STEP3 無料</a:t>
            </a:r>
            <a:endParaRPr lang="en-US" sz="1400" dirty="0"/>
          </a:p>
        </p:txBody>
      </p:sp>
      <p:sp>
        <p:nvSpPr>
          <p:cNvPr id="13" name="Text 13">
            <a:extLst>
              <a:ext uri="{FF2B5EF4-FFF2-40B4-BE49-F238E27FC236}">
                <a16:creationId xmlns:a16="http://schemas.microsoft.com/office/drawing/2014/main" id="{306E1033-C861-E235-17C5-478327F67E34}"/>
              </a:ext>
            </a:extLst>
          </p:cNvPr>
          <p:cNvSpPr/>
          <p:nvPr/>
        </p:nvSpPr>
        <p:spPr>
          <a:xfrm>
            <a:off x="8842248" y="2907792"/>
            <a:ext cx="274320" cy="274320"/>
          </a:xfrm>
          <a:prstGeom prst="rect">
            <a:avLst/>
          </a:prstGeom>
          <a:noFill/>
          <a:ln/>
        </p:spPr>
        <p:txBody>
          <a:bodyPr wrap="square" lIns="889" tIns="889" rIns="889" bIns="889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500" b="1" dirty="0">
                <a:solidFill>
                  <a:srgbClr val="2B6F9F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→</a:t>
            </a:r>
            <a:endParaRPr lang="en-US" sz="2500" dirty="0"/>
          </a:p>
        </p:txBody>
      </p:sp>
      <p:sp>
        <p:nvSpPr>
          <p:cNvPr id="14" name="Text 14">
            <a:extLst>
              <a:ext uri="{FF2B5EF4-FFF2-40B4-BE49-F238E27FC236}">
                <a16:creationId xmlns:a16="http://schemas.microsoft.com/office/drawing/2014/main" id="{A29A1C96-7942-B9AB-1B4B-9D68B31FBBAC}"/>
              </a:ext>
            </a:extLst>
          </p:cNvPr>
          <p:cNvSpPr/>
          <p:nvPr/>
        </p:nvSpPr>
        <p:spPr>
          <a:xfrm>
            <a:off x="9208008" y="1645920"/>
            <a:ext cx="2423160" cy="2971800"/>
          </a:xfrm>
          <a:prstGeom prst="roundRect">
            <a:avLst>
              <a:gd name="adj" fmla="val 301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8D9E1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STEP4 有償</a:t>
            </a:r>
            <a:endParaRPr lang="en-US" sz="1450" dirty="0"/>
          </a:p>
          <a:p>
            <a:pPr marL="0" indent="0" algn="ctr">
              <a:buNone/>
            </a:pP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ZOOM／アバター面談</a:t>
            </a:r>
            <a:endParaRPr lang="en-US" sz="1450" dirty="0"/>
          </a:p>
          <a:p>
            <a:pPr marL="0" indent="0" algn="ctr">
              <a:buNone/>
            </a:pP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専門家と個別検討</a:t>
            </a:r>
            <a:endParaRPr lang="en-US" sz="1450" dirty="0"/>
          </a:p>
        </p:txBody>
      </p:sp>
      <p:sp>
        <p:nvSpPr>
          <p:cNvPr id="15" name="Text 15">
            <a:extLst>
              <a:ext uri="{FF2B5EF4-FFF2-40B4-BE49-F238E27FC236}">
                <a16:creationId xmlns:a16="http://schemas.microsoft.com/office/drawing/2014/main" id="{EC313B4D-3DDE-BFBE-2134-618C5ED9D46A}"/>
              </a:ext>
            </a:extLst>
          </p:cNvPr>
          <p:cNvSpPr/>
          <p:nvPr/>
        </p:nvSpPr>
        <p:spPr>
          <a:xfrm>
            <a:off x="9555480" y="1920240"/>
            <a:ext cx="1417320" cy="347472"/>
          </a:xfrm>
          <a:prstGeom prst="roundRect">
            <a:avLst>
              <a:gd name="adj" fmla="val 21053"/>
            </a:avLst>
          </a:prstGeom>
          <a:solidFill>
            <a:srgbClr val="E88931"/>
          </a:solidFill>
          <a:ln>
            <a:solidFill>
              <a:srgbClr val="E88931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STEP4 有償</a:t>
            </a:r>
            <a:endParaRPr lang="en-US" sz="1400" dirty="0"/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5C931D6C-090A-463C-A474-ACCB25731F90}"/>
              </a:ext>
            </a:extLst>
          </p:cNvPr>
          <p:cNvSpPr/>
          <p:nvPr/>
        </p:nvSpPr>
        <p:spPr>
          <a:xfrm>
            <a:off x="776478" y="5113650"/>
            <a:ext cx="8065770" cy="713232"/>
          </a:xfrm>
          <a:prstGeom prst="rect">
            <a:avLst/>
          </a:prstGeom>
          <a:noFill/>
          <a:ln/>
        </p:spPr>
        <p:txBody>
          <a:bodyPr wrap="square" lIns="889" tIns="889" rIns="889" bIns="889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最初から面談を勧めるのではなく、まずは本人が無料で整理できる導線を用意。</a:t>
            </a:r>
            <a:endParaRPr lang="en-US" sz="1700" b="1" dirty="0"/>
          </a:p>
          <a:p>
            <a:pPr marL="0" indent="0">
              <a:buNone/>
            </a:pPr>
            <a:r>
              <a:rPr lang="en-US" sz="1700" b="1" dirty="0">
                <a:solidFill>
                  <a:srgbClr val="0E2433"/>
                </a:solidFill>
                <a:latin typeface="Yu Gothic" pitchFamily="34" charset="0"/>
                <a:ea typeface="Yu Gothic" pitchFamily="34" charset="-122"/>
                <a:cs typeface="Yu Gothic" pitchFamily="34" charset="-120"/>
              </a:rPr>
              <a:t>詳細検討を希望する方だけ、専門家面談へ進みます。</a:t>
            </a:r>
            <a:endParaRPr lang="en-US" sz="17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61D7395-E876-D027-79D2-5C9FF2069E34}"/>
              </a:ext>
            </a:extLst>
          </p:cNvPr>
          <p:cNvSpPr/>
          <p:nvPr/>
        </p:nvSpPr>
        <p:spPr>
          <a:xfrm>
            <a:off x="476121" y="1300163"/>
            <a:ext cx="11401424" cy="53511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5" name="Google Shape;95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50" y="2205037"/>
            <a:ext cx="5238750" cy="36821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96" name="Google Shape;96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0" y="2205037"/>
            <a:ext cx="5334000" cy="36821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962025" y="2595562"/>
            <a:ext cx="4780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10B981"/>
                </a:solidFill>
                <a:latin typeface="Noto Sans JP"/>
                <a:ea typeface="Noto Sans JP"/>
                <a:cs typeface="Noto Sans JP"/>
                <a:sym typeface="Noto Sans JP"/>
              </a:rPr>
              <a:t>解決すべき課題</a:t>
            </a:r>
            <a:endParaRPr sz="2400" dirty="0"/>
          </a:p>
        </p:txBody>
      </p:sp>
      <p:sp>
        <p:nvSpPr>
          <p:cNvPr id="98" name="Google Shape;98;p14"/>
          <p:cNvSpPr txBox="1"/>
          <p:nvPr/>
        </p:nvSpPr>
        <p:spPr>
          <a:xfrm>
            <a:off x="962025" y="3148012"/>
            <a:ext cx="4552950" cy="2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lang="en-US" sz="2000" b="1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定年後再雇用の意欲低下</a:t>
            </a: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：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約60%の社員がモチベーション低下を経験。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lang="en-US" sz="2000" b="1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優秀な人材の早期離職</a:t>
            </a: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：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ライフプランの不透明さが離職を加速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lang="en-US" sz="2000" b="1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IT現場の文脈理解不足</a:t>
            </a: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：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一般的なFPではSIer特有のキャリアに踏み込めない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  <a:endParaRPr sz="2000"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6677025" y="2595562"/>
            <a:ext cx="4780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10B981"/>
                </a:solidFill>
                <a:latin typeface="Noto Sans JP"/>
                <a:ea typeface="Noto Sans JP"/>
                <a:cs typeface="Noto Sans JP"/>
                <a:sym typeface="Noto Sans JP"/>
              </a:rPr>
              <a:t>期待される効果</a:t>
            </a:r>
            <a:endParaRPr sz="2400" dirty="0"/>
          </a:p>
        </p:txBody>
      </p:sp>
      <p:sp>
        <p:nvSpPr>
          <p:cNvPr id="100" name="Google Shape;100;p14"/>
          <p:cNvSpPr txBox="1"/>
          <p:nvPr/>
        </p:nvSpPr>
        <p:spPr>
          <a:xfrm>
            <a:off x="6677025" y="3148012"/>
            <a:ext cx="4552950" cy="245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lang="en-US" sz="2000" b="1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エンゲージメント向上</a:t>
            </a: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：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キャリアと家計の可視化による安心感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lang="en-US" sz="2000" b="1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人的資本の最大化</a:t>
            </a: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：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55歳〜60歳以降も主体的に活躍する基盤。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lang="en-US" sz="2000" b="1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人事コストの最適化</a:t>
            </a:r>
            <a:r>
              <a:rPr lang="en-US" sz="2000" b="1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：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AI活用による低コスト・高効率な支援体制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  <a:endParaRPr sz="2000" dirty="0"/>
          </a:p>
        </p:txBody>
      </p:sp>
      <p:sp>
        <p:nvSpPr>
          <p:cNvPr id="101" name="Google Shape;101;p14"/>
          <p:cNvSpPr txBox="1"/>
          <p:nvPr/>
        </p:nvSpPr>
        <p:spPr>
          <a:xfrm>
            <a:off x="762000" y="571500"/>
            <a:ext cx="11401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なぜ今、「節目社員」支援が必要なのか</a:t>
            </a: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571500" y="571500"/>
            <a:ext cx="95250" cy="52387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B231895-9636-67F6-AA97-EE802FC62912}"/>
              </a:ext>
            </a:extLst>
          </p:cNvPr>
          <p:cNvSpPr/>
          <p:nvPr/>
        </p:nvSpPr>
        <p:spPr>
          <a:xfrm>
            <a:off x="10093231" y="260897"/>
            <a:ext cx="1831547" cy="92907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企業向け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8B17BE6-1301-A461-902E-849FC16CE2D8}"/>
              </a:ext>
            </a:extLst>
          </p:cNvPr>
          <p:cNvSpPr/>
          <p:nvPr/>
        </p:nvSpPr>
        <p:spPr>
          <a:xfrm>
            <a:off x="203566" y="1472423"/>
            <a:ext cx="11553978" cy="47271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8" name="Google Shape;108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6401" y="1908674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9081" y="1908674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1762" y="1908674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4442" y="1908674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6821" y="1908674"/>
            <a:ext cx="2430660" cy="273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89501" y="1908673"/>
            <a:ext cx="2430660" cy="273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62181" y="1908674"/>
            <a:ext cx="2491426" cy="273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13328" y="1908673"/>
            <a:ext cx="2552194" cy="2731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/>
        </p:nvSpPr>
        <p:spPr>
          <a:xfrm>
            <a:off x="666750" y="5017732"/>
            <a:ext cx="11049000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「</a:t>
            </a:r>
            <a:r>
              <a:rPr lang="en-US" sz="2400" b="0" i="1" u="none" strike="noStrike" cap="none" dirty="0" err="1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AIによる即時性」と「プロによる伴走」を組み合わせ、導入の心理的</a:t>
            </a:r>
            <a:endParaRPr lang="en-US" sz="2400" b="0" i="1" u="none" strike="noStrike" cap="none" dirty="0">
              <a:solidFill>
                <a:srgbClr val="64748B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0" marR="0" lvl="0" indent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 err="1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ハードルを極限まで下げています</a:t>
            </a:r>
            <a:r>
              <a:rPr lang="en-US" sz="2000" b="0" i="1" u="none" strike="noStrike" cap="none" dirty="0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  <a:endParaRPr sz="2000" dirty="0"/>
          </a:p>
        </p:txBody>
      </p:sp>
      <p:sp>
        <p:nvSpPr>
          <p:cNvPr id="117" name="Google Shape;117;p15"/>
          <p:cNvSpPr/>
          <p:nvPr/>
        </p:nvSpPr>
        <p:spPr>
          <a:xfrm>
            <a:off x="456055" y="2594474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395288" y="2175374"/>
            <a:ext cx="25521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AIセルフ診断</a:t>
            </a:r>
            <a:endParaRPr sz="2400" dirty="0"/>
          </a:p>
        </p:txBody>
      </p:sp>
      <p:sp>
        <p:nvSpPr>
          <p:cNvPr id="119" name="Google Shape;119;p15"/>
          <p:cNvSpPr txBox="1"/>
          <p:nvPr/>
        </p:nvSpPr>
        <p:spPr>
          <a:xfrm>
            <a:off x="577586" y="2670674"/>
            <a:ext cx="243066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無料アンケートによる現状の可視化とAIフィードバック</a:t>
            </a:r>
            <a:r>
              <a:rPr lang="ja-JP" alt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（無償）</a:t>
            </a:r>
            <a:endParaRPr sz="2000" dirty="0"/>
          </a:p>
        </p:txBody>
      </p:sp>
      <p:sp>
        <p:nvSpPr>
          <p:cNvPr id="120" name="Google Shape;120;p15"/>
          <p:cNvSpPr txBox="1"/>
          <p:nvPr/>
        </p:nvSpPr>
        <p:spPr>
          <a:xfrm>
            <a:off x="3267968" y="2175374"/>
            <a:ext cx="25521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統合分析レポート</a:t>
            </a:r>
            <a:endParaRPr sz="2400" dirty="0"/>
          </a:p>
        </p:txBody>
      </p:sp>
      <p:sp>
        <p:nvSpPr>
          <p:cNvPr id="121" name="Google Shape;121;p15"/>
          <p:cNvSpPr txBox="1"/>
          <p:nvPr/>
        </p:nvSpPr>
        <p:spPr>
          <a:xfrm>
            <a:off x="3419884" y="2670674"/>
            <a:ext cx="243066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強み・価値観・資金をAIが統合レポート化（無償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）</a:t>
            </a:r>
            <a:endParaRPr sz="2000" dirty="0"/>
          </a:p>
        </p:txBody>
      </p:sp>
      <p:sp>
        <p:nvSpPr>
          <p:cNvPr id="122" name="Google Shape;122;p15"/>
          <p:cNvSpPr txBox="1"/>
          <p:nvPr/>
        </p:nvSpPr>
        <p:spPr>
          <a:xfrm>
            <a:off x="6140649" y="2175374"/>
            <a:ext cx="25521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プロ個別面談</a:t>
            </a:r>
            <a:endParaRPr sz="2400" dirty="0"/>
          </a:p>
        </p:txBody>
      </p:sp>
      <p:sp>
        <p:nvSpPr>
          <p:cNvPr id="123" name="Google Shape;123;p15"/>
          <p:cNvSpPr txBox="1"/>
          <p:nvPr/>
        </p:nvSpPr>
        <p:spPr>
          <a:xfrm>
            <a:off x="6322947" y="2658001"/>
            <a:ext cx="243066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ZOOM/</a:t>
            </a: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アバターによる深い個別相談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      （</a:t>
            </a: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有償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）</a:t>
            </a:r>
            <a:endParaRPr sz="2000" dirty="0"/>
          </a:p>
        </p:txBody>
      </p:sp>
      <p:sp>
        <p:nvSpPr>
          <p:cNvPr id="124" name="Google Shape;124;p15"/>
          <p:cNvSpPr txBox="1"/>
          <p:nvPr/>
        </p:nvSpPr>
        <p:spPr>
          <a:xfrm>
            <a:off x="9013329" y="2175374"/>
            <a:ext cx="25521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定期メンテナンス</a:t>
            </a:r>
            <a:endParaRPr sz="2400" dirty="0"/>
          </a:p>
        </p:txBody>
      </p:sp>
      <p:sp>
        <p:nvSpPr>
          <p:cNvPr id="125" name="Google Shape;125;p15"/>
          <p:cNvSpPr txBox="1"/>
          <p:nvPr/>
        </p:nvSpPr>
        <p:spPr>
          <a:xfrm>
            <a:off x="9134861" y="2670674"/>
            <a:ext cx="243066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ライフステージ変化に応じたプランの継続更新</a:t>
            </a:r>
            <a:r>
              <a:rPr lang="ja-JP" alt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（有償）</a:t>
            </a:r>
            <a:endParaRPr sz="2000" dirty="0"/>
          </a:p>
        </p:txBody>
      </p:sp>
      <p:sp>
        <p:nvSpPr>
          <p:cNvPr id="126" name="Google Shape;126;p15"/>
          <p:cNvSpPr txBox="1"/>
          <p:nvPr/>
        </p:nvSpPr>
        <p:spPr>
          <a:xfrm>
            <a:off x="762000" y="571500"/>
            <a:ext cx="11401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無償から始める4ステップの支援設計</a:t>
            </a:r>
            <a:endParaRPr/>
          </a:p>
        </p:txBody>
      </p:sp>
      <p:sp>
        <p:nvSpPr>
          <p:cNvPr id="127" name="Google Shape;127;p15"/>
          <p:cNvSpPr/>
          <p:nvPr/>
        </p:nvSpPr>
        <p:spPr>
          <a:xfrm>
            <a:off x="571500" y="571500"/>
            <a:ext cx="95250" cy="52387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D74C5BA-17C6-89CD-2C0D-CC2D8F627780}"/>
              </a:ext>
            </a:extLst>
          </p:cNvPr>
          <p:cNvSpPr/>
          <p:nvPr/>
        </p:nvSpPr>
        <p:spPr>
          <a:xfrm>
            <a:off x="10093231" y="260897"/>
            <a:ext cx="1831547" cy="92907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企業向け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4C71DAAD-395A-2F20-0CC0-4E30B9115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BE0F42-CB20-AED5-1AA4-29374E197696}"/>
              </a:ext>
            </a:extLst>
          </p:cNvPr>
          <p:cNvSpPr/>
          <p:nvPr/>
        </p:nvSpPr>
        <p:spPr>
          <a:xfrm>
            <a:off x="203566" y="1472424"/>
            <a:ext cx="11721212" cy="27091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6" name="Google Shape;146;p17" descr="image.png">
            <a:extLst>
              <a:ext uri="{FF2B5EF4-FFF2-40B4-BE49-F238E27FC236}">
                <a16:creationId xmlns:a16="http://schemas.microsoft.com/office/drawing/2014/main" id="{5D6568C3-3C40-555C-B4DD-0C30F221CA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50" y="1681162"/>
            <a:ext cx="34924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 descr="image.png">
            <a:extLst>
              <a:ext uri="{FF2B5EF4-FFF2-40B4-BE49-F238E27FC236}">
                <a16:creationId xmlns:a16="http://schemas.microsoft.com/office/drawing/2014/main" id="{7321ECA8-D2ED-24AE-8A97-FCCFF890A8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0499" y="1681162"/>
            <a:ext cx="3492549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 descr="image.png">
            <a:extLst>
              <a:ext uri="{FF2B5EF4-FFF2-40B4-BE49-F238E27FC236}">
                <a16:creationId xmlns:a16="http://schemas.microsoft.com/office/drawing/2014/main" id="{60012AE1-029D-38F1-E190-7AF5E7DFD9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8799" y="1681162"/>
            <a:ext cx="3492400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>
            <a:extLst>
              <a:ext uri="{FF2B5EF4-FFF2-40B4-BE49-F238E27FC236}">
                <a16:creationId xmlns:a16="http://schemas.microsoft.com/office/drawing/2014/main" id="{162D1C6F-6109-17D0-EEE0-A51BB58D3449}"/>
              </a:ext>
            </a:extLst>
          </p:cNvPr>
          <p:cNvSpPr txBox="1"/>
          <p:nvPr/>
        </p:nvSpPr>
        <p:spPr>
          <a:xfrm>
            <a:off x="-1104001" y="5139354"/>
            <a:ext cx="110490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貴社の「人的資本経営」の第一歩を、一緒にお手伝いいたします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  <a:endParaRPr sz="2000" dirty="0"/>
          </a:p>
        </p:txBody>
      </p:sp>
      <p:sp>
        <p:nvSpPr>
          <p:cNvPr id="150" name="Google Shape;150;p17">
            <a:extLst>
              <a:ext uri="{FF2B5EF4-FFF2-40B4-BE49-F238E27FC236}">
                <a16:creationId xmlns:a16="http://schemas.microsoft.com/office/drawing/2014/main" id="{A0034CF3-CD71-22F2-89AC-21FDC1CC2994}"/>
              </a:ext>
            </a:extLst>
          </p:cNvPr>
          <p:cNvSpPr txBox="1"/>
          <p:nvPr/>
        </p:nvSpPr>
        <p:spPr>
          <a:xfrm>
            <a:off x="-1845129" y="6322813"/>
            <a:ext cx="1104900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 err="1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お問い合わせ先：キャリアコンサルタント兼AFP</a:t>
            </a:r>
            <a:r>
              <a:rPr lang="en-US" sz="1350" b="1" i="0" u="none" strike="noStrike" cap="none" dirty="0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lang="en-US" sz="1350" b="1" i="0" u="none" strike="noStrike" cap="none" dirty="0" err="1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節目設計</a:t>
            </a:r>
            <a:r>
              <a:rPr lang="en-US" sz="1350" b="1" i="0" u="none" strike="noStrike" cap="none" dirty="0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® </a:t>
            </a:r>
            <a:r>
              <a:rPr lang="en-US" sz="1350" b="1" i="0" u="none" strike="noStrike" cap="none" dirty="0" err="1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担当</a:t>
            </a:r>
            <a:endParaRPr b="1" dirty="0"/>
          </a:p>
        </p:txBody>
      </p:sp>
      <p:sp>
        <p:nvSpPr>
          <p:cNvPr id="151" name="Google Shape;151;p17">
            <a:extLst>
              <a:ext uri="{FF2B5EF4-FFF2-40B4-BE49-F238E27FC236}">
                <a16:creationId xmlns:a16="http://schemas.microsoft.com/office/drawing/2014/main" id="{69B7099B-0FD4-6FE4-836B-043931197532}"/>
              </a:ext>
            </a:extLst>
          </p:cNvPr>
          <p:cNvSpPr txBox="1"/>
          <p:nvPr/>
        </p:nvSpPr>
        <p:spPr>
          <a:xfrm>
            <a:off x="882420" y="2595562"/>
            <a:ext cx="30669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STEP A</a:t>
            </a:r>
            <a:endParaRPr sz="2000"/>
          </a:p>
        </p:txBody>
      </p:sp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AF58AA74-61DA-17EA-E0DF-356C9DE967E1}"/>
              </a:ext>
            </a:extLst>
          </p:cNvPr>
          <p:cNvSpPr txBox="1"/>
          <p:nvPr/>
        </p:nvSpPr>
        <p:spPr>
          <a:xfrm>
            <a:off x="928099" y="2890837"/>
            <a:ext cx="2920900" cy="81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無料説明セッション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(オンライン30分)</a:t>
            </a:r>
            <a:endParaRPr sz="2000" dirty="0"/>
          </a:p>
        </p:txBody>
      </p:sp>
      <p:sp>
        <p:nvSpPr>
          <p:cNvPr id="153" name="Google Shape;153;p17">
            <a:extLst>
              <a:ext uri="{FF2B5EF4-FFF2-40B4-BE49-F238E27FC236}">
                <a16:creationId xmlns:a16="http://schemas.microsoft.com/office/drawing/2014/main" id="{6D05BAB8-8F93-F448-4946-224B278E4153}"/>
              </a:ext>
            </a:extLst>
          </p:cNvPr>
          <p:cNvSpPr txBox="1"/>
          <p:nvPr/>
        </p:nvSpPr>
        <p:spPr>
          <a:xfrm>
            <a:off x="4633223" y="2490787"/>
            <a:ext cx="30671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STEP B</a:t>
            </a:r>
            <a:endParaRPr sz="2000"/>
          </a:p>
        </p:txBody>
      </p:sp>
      <p:sp>
        <p:nvSpPr>
          <p:cNvPr id="154" name="Google Shape;154;p17">
            <a:extLst>
              <a:ext uri="{FF2B5EF4-FFF2-40B4-BE49-F238E27FC236}">
                <a16:creationId xmlns:a16="http://schemas.microsoft.com/office/drawing/2014/main" id="{8A2153E3-6CCA-ED99-1C73-9B9BD8DEEDF9}"/>
              </a:ext>
            </a:extLst>
          </p:cNvPr>
          <p:cNvSpPr txBox="1"/>
          <p:nvPr/>
        </p:nvSpPr>
        <p:spPr>
          <a:xfrm>
            <a:off x="4557942" y="2929830"/>
            <a:ext cx="2921049" cy="81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モニター社員選定</a:t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(5〜10名程度)</a:t>
            </a:r>
            <a:endParaRPr sz="2000"/>
          </a:p>
        </p:txBody>
      </p:sp>
      <p:sp>
        <p:nvSpPr>
          <p:cNvPr id="155" name="Google Shape;155;p17">
            <a:extLst>
              <a:ext uri="{FF2B5EF4-FFF2-40B4-BE49-F238E27FC236}">
                <a16:creationId xmlns:a16="http://schemas.microsoft.com/office/drawing/2014/main" id="{6506E956-C258-BAD9-60CE-66742D1976A8}"/>
              </a:ext>
            </a:extLst>
          </p:cNvPr>
          <p:cNvSpPr txBox="1"/>
          <p:nvPr/>
        </p:nvSpPr>
        <p:spPr>
          <a:xfrm>
            <a:off x="8411526" y="2490787"/>
            <a:ext cx="30669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STEP C</a:t>
            </a:r>
            <a:endParaRPr sz="2000"/>
          </a:p>
        </p:txBody>
      </p:sp>
      <p:sp>
        <p:nvSpPr>
          <p:cNvPr id="156" name="Google Shape;156;p17">
            <a:extLst>
              <a:ext uri="{FF2B5EF4-FFF2-40B4-BE49-F238E27FC236}">
                <a16:creationId xmlns:a16="http://schemas.microsoft.com/office/drawing/2014/main" id="{FEAF6381-B583-9E79-F3CF-2B5AEB979F69}"/>
              </a:ext>
            </a:extLst>
          </p:cNvPr>
          <p:cNvSpPr txBox="1"/>
          <p:nvPr/>
        </p:nvSpPr>
        <p:spPr>
          <a:xfrm>
            <a:off x="8484549" y="2890837"/>
            <a:ext cx="2920900" cy="81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効果検証・導入判断</a:t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(AIレポート評価)</a:t>
            </a:r>
            <a:endParaRPr sz="2000"/>
          </a:p>
        </p:txBody>
      </p:sp>
      <p:pic>
        <p:nvPicPr>
          <p:cNvPr id="157" name="Google Shape;157;p17" descr="image.png">
            <a:extLst>
              <a:ext uri="{FF2B5EF4-FFF2-40B4-BE49-F238E27FC236}">
                <a16:creationId xmlns:a16="http://schemas.microsoft.com/office/drawing/2014/main" id="{58DE50C4-6106-BC02-4956-50F3097366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0316" y="1995487"/>
            <a:ext cx="29646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 descr="image.png">
            <a:extLst>
              <a:ext uri="{FF2B5EF4-FFF2-40B4-BE49-F238E27FC236}">
                <a16:creationId xmlns:a16="http://schemas.microsoft.com/office/drawing/2014/main" id="{D1A6BF56-0168-5D13-67F1-88FE92DD1F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8467" y="1995487"/>
            <a:ext cx="29646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 descr="image.png">
            <a:extLst>
              <a:ext uri="{FF2B5EF4-FFF2-40B4-BE49-F238E27FC236}">
                <a16:creationId xmlns:a16="http://schemas.microsoft.com/office/drawing/2014/main" id="{09F53457-E9DF-A853-43E1-67D98B7DA32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6766" y="1995487"/>
            <a:ext cx="29646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>
            <a:extLst>
              <a:ext uri="{FF2B5EF4-FFF2-40B4-BE49-F238E27FC236}">
                <a16:creationId xmlns:a16="http://schemas.microsoft.com/office/drawing/2014/main" id="{EC05ADDE-C565-B7B2-D45E-FCB8AA3C33B1}"/>
              </a:ext>
            </a:extLst>
          </p:cNvPr>
          <p:cNvSpPr txBox="1"/>
          <p:nvPr/>
        </p:nvSpPr>
        <p:spPr>
          <a:xfrm>
            <a:off x="762000" y="571500"/>
            <a:ext cx="11401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次のステップ：まずは無料説明会から</a:t>
            </a:r>
            <a:endParaRPr/>
          </a:p>
        </p:txBody>
      </p:sp>
      <p:sp>
        <p:nvSpPr>
          <p:cNvPr id="161" name="Google Shape;161;p17">
            <a:extLst>
              <a:ext uri="{FF2B5EF4-FFF2-40B4-BE49-F238E27FC236}">
                <a16:creationId xmlns:a16="http://schemas.microsoft.com/office/drawing/2014/main" id="{57F253DE-54AB-8353-BDAA-C743E5D35485}"/>
              </a:ext>
            </a:extLst>
          </p:cNvPr>
          <p:cNvSpPr/>
          <p:nvPr/>
        </p:nvSpPr>
        <p:spPr>
          <a:xfrm>
            <a:off x="571500" y="571500"/>
            <a:ext cx="95250" cy="52387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2351F80-54F0-4C31-B24E-36BF8B05C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7794" y="4667703"/>
            <a:ext cx="2574636" cy="197664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8F7B5C9-1DB8-A4EC-FA39-C7ECD2249F67}"/>
              </a:ext>
            </a:extLst>
          </p:cNvPr>
          <p:cNvSpPr/>
          <p:nvPr/>
        </p:nvSpPr>
        <p:spPr>
          <a:xfrm>
            <a:off x="10093231" y="260897"/>
            <a:ext cx="1831547" cy="92907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企業向け</a:t>
            </a:r>
          </a:p>
        </p:txBody>
      </p:sp>
    </p:spTree>
    <p:extLst>
      <p:ext uri="{BB962C8B-B14F-4D97-AF65-F5344CB8AC3E}">
        <p14:creationId xmlns:p14="http://schemas.microsoft.com/office/powerpoint/2010/main" val="215012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5341762-CDFC-C1B4-E8C0-1011D9787354}"/>
              </a:ext>
            </a:extLst>
          </p:cNvPr>
          <p:cNvSpPr/>
          <p:nvPr/>
        </p:nvSpPr>
        <p:spPr>
          <a:xfrm>
            <a:off x="269774" y="1632857"/>
            <a:ext cx="11350726" cy="46536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3" name="Google Shape;133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1400" y="1976437"/>
            <a:ext cx="42291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950323" y="2221638"/>
            <a:ext cx="66608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業界の文脈を理解する唯一無二の伴走者</a:t>
            </a:r>
            <a:endParaRPr sz="2000" dirty="0"/>
          </a:p>
        </p:txBody>
      </p:sp>
      <p:sp>
        <p:nvSpPr>
          <p:cNvPr id="136" name="Google Shape;136;p16"/>
          <p:cNvSpPr txBox="1"/>
          <p:nvPr/>
        </p:nvSpPr>
        <p:spPr>
          <a:xfrm>
            <a:off x="950323" y="2621688"/>
            <a:ext cx="6343650" cy="1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■ IT業界35年の現場視点：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lang="en-US" sz="2000" b="0" i="0" u="none" strike="noStrike" cap="none" dirty="0" err="1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SIerでのシステム営業経験に基づき、エンジニアや管理職の悩みを深く理解</a:t>
            </a:r>
            <a:r>
              <a:rPr lang="en-US" sz="2000" b="0" i="0" u="none" strike="noStrike" cap="none" dirty="0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  <a:endParaRPr sz="2000" dirty="0"/>
          </a:p>
        </p:txBody>
      </p:sp>
      <p:sp>
        <p:nvSpPr>
          <p:cNvPr id="137" name="Google Shape;137;p16"/>
          <p:cNvSpPr txBox="1"/>
          <p:nvPr/>
        </p:nvSpPr>
        <p:spPr>
          <a:xfrm>
            <a:off x="950323" y="3726588"/>
            <a:ext cx="6343650" cy="1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■ キャリア×お金の統合支援：</a:t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国家資格キャリアコンサルタントとAFPを一人が兼務。仕事と家計を切り離さないアドバイス。</a:t>
            </a:r>
            <a:endParaRPr sz="2000"/>
          </a:p>
        </p:txBody>
      </p:sp>
      <p:sp>
        <p:nvSpPr>
          <p:cNvPr id="138" name="Google Shape;138;p16"/>
          <p:cNvSpPr txBox="1"/>
          <p:nvPr/>
        </p:nvSpPr>
        <p:spPr>
          <a:xfrm>
            <a:off x="950323" y="4831488"/>
            <a:ext cx="6343650" cy="1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■ 75歳〜90歳を見据えた設計：</a:t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374151"/>
                </a:solidFill>
                <a:latin typeface="Noto Sans JP"/>
                <a:ea typeface="Noto Sans JP"/>
                <a:cs typeface="Noto Sans JP"/>
                <a:sym typeface="Noto Sans JP"/>
              </a:rPr>
              <a:t> 人生の「節目」を起点に、超長期的な安心感と就業意欲を醸成します。</a:t>
            </a:r>
            <a:endParaRPr sz="2000"/>
          </a:p>
        </p:txBody>
      </p:sp>
      <p:sp>
        <p:nvSpPr>
          <p:cNvPr id="139" name="Google Shape;139;p16"/>
          <p:cNvSpPr txBox="1"/>
          <p:nvPr/>
        </p:nvSpPr>
        <p:spPr>
          <a:xfrm>
            <a:off x="762000" y="571500"/>
            <a:ext cx="11401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1E3A8A"/>
                </a:solidFill>
                <a:latin typeface="Noto Sans JP"/>
                <a:ea typeface="Noto Sans JP"/>
                <a:cs typeface="Noto Sans JP"/>
                <a:sym typeface="Noto Sans JP"/>
              </a:rPr>
              <a:t>35年の実務経験 × 国家資格 × 金融知見</a:t>
            </a:r>
            <a:endParaRPr/>
          </a:p>
        </p:txBody>
      </p:sp>
      <p:sp>
        <p:nvSpPr>
          <p:cNvPr id="140" name="Google Shape;140;p16"/>
          <p:cNvSpPr/>
          <p:nvPr/>
        </p:nvSpPr>
        <p:spPr>
          <a:xfrm>
            <a:off x="571500" y="571500"/>
            <a:ext cx="95250" cy="52387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7F5EAFF-3FC0-F558-2AD0-E7F6F5F67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997" y="3214006"/>
            <a:ext cx="2504779" cy="29160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401</Words>
  <Application>Microsoft Office PowerPoint</Application>
  <PresentationFormat>ワイド画面</PresentationFormat>
  <Paragraphs>72</Paragraphs>
  <Slides>6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Yu Gothic</vt:lpstr>
      <vt:lpstr>Calibri</vt:lpstr>
      <vt:lpstr>Arial</vt:lpstr>
      <vt:lpstr>Montserrat</vt:lpstr>
      <vt:lpstr>Noto Sans JP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秀樹 前田</cp:lastModifiedBy>
  <cp:revision>1</cp:revision>
  <dcterms:modified xsi:type="dcterms:W3CDTF">2026-05-28T12:09:05Z</dcterms:modified>
</cp:coreProperties>
</file>